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1" r:id="rId2"/>
    <p:sldId id="269" r:id="rId3"/>
    <p:sldId id="268" r:id="rId4"/>
    <p:sldId id="265" r:id="rId5"/>
    <p:sldId id="263" r:id="rId6"/>
    <p:sldId id="270" r:id="rId7"/>
  </p:sldIdLst>
  <p:sldSz cx="10972800" cy="8229600" type="B4JIS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B"/>
    <a:srgbClr val="0021A5"/>
    <a:srgbClr val="F26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26" y="102"/>
      </p:cViewPr>
      <p:guideLst>
        <p:guide orient="horz" pos="2592"/>
        <p:guide pos="34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27348-5ABF-4C05-977F-07E645B7CD7E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7761D-BB8B-4443-B490-ACAD06A83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5443C-915B-4CB2-A67D-2518D3CA013A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789E4-9F89-412A-BBC8-3037B94E8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1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1515" y="2071011"/>
            <a:ext cx="8109586" cy="2158091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lvl1pPr algn="l">
              <a:lnSpc>
                <a:spcPct val="100000"/>
              </a:lnSpc>
              <a:defRPr sz="5775" b="1" kern="2300" spc="53" baseline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Add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515" y="4629969"/>
            <a:ext cx="8589646" cy="5105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550" b="1" i="1">
                <a:solidFill>
                  <a:srgbClr val="F26522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89833" indent="0" algn="ctr">
              <a:buNone/>
              <a:defRPr sz="2175"/>
            </a:lvl2pPr>
            <a:lvl3pPr marL="979665" indent="0" algn="ctr">
              <a:buNone/>
              <a:defRPr sz="1950"/>
            </a:lvl3pPr>
            <a:lvl4pPr marL="1469498" indent="0" algn="ctr">
              <a:buNone/>
              <a:defRPr sz="1725"/>
            </a:lvl4pPr>
            <a:lvl5pPr marL="1959331" indent="0" algn="ctr">
              <a:buNone/>
              <a:defRPr sz="1725"/>
            </a:lvl5pPr>
            <a:lvl6pPr marL="2449163" indent="0" algn="ctr">
              <a:buNone/>
              <a:defRPr sz="1725"/>
            </a:lvl6pPr>
            <a:lvl7pPr marL="2938996" indent="0" algn="ctr">
              <a:buNone/>
              <a:defRPr sz="1725"/>
            </a:lvl7pPr>
            <a:lvl8pPr marL="3428828" indent="0" algn="ctr">
              <a:buNone/>
              <a:defRPr sz="1725"/>
            </a:lvl8pPr>
            <a:lvl9pPr marL="3918662" indent="0" algn="ctr">
              <a:buNone/>
              <a:defRPr sz="1725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5257530"/>
            <a:ext cx="8589646" cy="567689"/>
          </a:xfrm>
          <a:prstGeom prst="rect">
            <a:avLst/>
          </a:prstGeom>
        </p:spPr>
        <p:txBody>
          <a:bodyPr lIns="0" tIns="0" rIns="0" bIns="0"/>
          <a:lstStyle>
            <a:lvl1pPr>
              <a:defRPr sz="2175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 smtClean="0"/>
              <a:t>October 5, 2015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91515" y="4411980"/>
            <a:ext cx="858964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742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" y="1851661"/>
            <a:ext cx="9235440" cy="5292090"/>
          </a:xfrm>
          <a:prstGeom prst="rect">
            <a:avLst/>
          </a:prstGeom>
        </p:spPr>
        <p:txBody>
          <a:bodyPr lIns="130622" tIns="65311" rIns="130622" bIns="65311"/>
          <a:lstStyle>
            <a:lvl1pPr marL="244916" indent="-244916">
              <a:spcBef>
                <a:spcPts val="1286"/>
              </a:spcBef>
              <a:buClr>
                <a:srgbClr val="00539B"/>
              </a:buClr>
              <a:buFont typeface="Wingdings" panose="05000000000000000000" pitchFamily="2" charset="2"/>
              <a:buChar char="§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34749" indent="-244916">
              <a:spcBef>
                <a:spcPts val="1286"/>
              </a:spcBef>
              <a:buClr>
                <a:srgbClr val="00539B"/>
              </a:buClr>
              <a:buFont typeface="Wingdings" panose="05000000000000000000" pitchFamily="2" charset="2"/>
              <a:buChar char="§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24582" indent="-244916">
              <a:spcBef>
                <a:spcPts val="1286"/>
              </a:spcBef>
              <a:buClr>
                <a:srgbClr val="00539B"/>
              </a:buClr>
              <a:buFont typeface="Wingdings" panose="05000000000000000000" pitchFamily="2" charset="2"/>
              <a:buChar char="§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14415" indent="-244916">
              <a:spcBef>
                <a:spcPts val="1286"/>
              </a:spcBef>
              <a:buClr>
                <a:srgbClr val="00539B"/>
              </a:buClr>
              <a:buFont typeface="Wingdings" panose="05000000000000000000" pitchFamily="2" charset="2"/>
              <a:buChar char="§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204247" indent="-244916">
              <a:spcBef>
                <a:spcPts val="1286"/>
              </a:spcBef>
              <a:buClr>
                <a:srgbClr val="00539B"/>
              </a:buClr>
              <a:buFont typeface="Wingdings" panose="05000000000000000000" pitchFamily="2" charset="2"/>
              <a:buChar char="§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0" y="369569"/>
            <a:ext cx="9989820" cy="586740"/>
          </a:xfrm>
          <a:prstGeom prst="rect">
            <a:avLst/>
          </a:prstGeom>
        </p:spPr>
        <p:txBody>
          <a:bodyPr lIns="783732" tIns="65311" rIns="261244" bIns="65311">
            <a:noAutofit/>
          </a:bodyPr>
          <a:lstStyle>
            <a:lvl1pPr marL="0" indent="0" algn="l">
              <a:buNone/>
              <a:defRPr sz="3825" b="1" baseline="0">
                <a:solidFill>
                  <a:srgbClr val="F265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89833" indent="0" algn="ctr">
              <a:buNone/>
              <a:defRPr sz="2175"/>
            </a:lvl2pPr>
            <a:lvl3pPr marL="979665" indent="0" algn="ctr">
              <a:buNone/>
              <a:defRPr sz="1950"/>
            </a:lvl3pPr>
            <a:lvl4pPr marL="1469498" indent="0" algn="ctr">
              <a:buNone/>
              <a:defRPr sz="1725"/>
            </a:lvl4pPr>
            <a:lvl5pPr marL="1959331" indent="0" algn="ctr">
              <a:buNone/>
              <a:defRPr sz="1725"/>
            </a:lvl5pPr>
            <a:lvl6pPr marL="2449163" indent="0" algn="ctr">
              <a:buNone/>
              <a:defRPr sz="1725"/>
            </a:lvl6pPr>
            <a:lvl7pPr marL="2938996" indent="0" algn="ctr">
              <a:buNone/>
              <a:defRPr sz="1725"/>
            </a:lvl7pPr>
            <a:lvl8pPr marL="3428828" indent="0" algn="ctr">
              <a:buNone/>
              <a:defRPr sz="1725"/>
            </a:lvl8pPr>
            <a:lvl9pPr marL="3918662" indent="0" algn="ctr">
              <a:buNone/>
              <a:defRPr sz="1725"/>
            </a:lvl9pPr>
          </a:lstStyle>
          <a:p>
            <a:r>
              <a:rPr lang="en-US" dirty="0" smtClean="0"/>
              <a:t>Click to enter slide title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080133"/>
            <a:ext cx="9989820" cy="440058"/>
          </a:xfrm>
          <a:prstGeom prst="rect">
            <a:avLst/>
          </a:prstGeom>
        </p:spPr>
        <p:txBody>
          <a:bodyPr lIns="195933" tIns="65311" rIns="130622" bIns="65311"/>
          <a:lstStyle>
            <a:lvl2pPr marL="489833" indent="0">
              <a:buNone/>
              <a:defRPr sz="2175" b="1" i="1">
                <a:solidFill>
                  <a:srgbClr val="00539B"/>
                </a:solidFill>
                <a:latin typeface="Georgia" panose="02040502050405020303" pitchFamily="18" charset="0"/>
              </a:defRPr>
            </a:lvl2pPr>
          </a:lstStyle>
          <a:p>
            <a:pPr lvl="1"/>
            <a:r>
              <a:rPr lang="en-US" dirty="0" smtClean="0"/>
              <a:t>Click to enter subtitle for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474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54380" y="1943101"/>
            <a:ext cx="4434840" cy="5137638"/>
          </a:xfrm>
          <a:prstGeom prst="rect">
            <a:avLst/>
          </a:prstGeom>
        </p:spPr>
        <p:txBody>
          <a:bodyPr lIns="130622" tIns="65311" rIns="130622" bIns="65311">
            <a:normAutofit/>
          </a:bodyPr>
          <a:lstStyle>
            <a:lvl1pPr marL="244916" indent="-244916">
              <a:buClr>
                <a:srgbClr val="00539B"/>
              </a:buClr>
              <a:buFont typeface="Wingdings" panose="05000000000000000000" pitchFamily="2" charset="2"/>
              <a:buChar char="§"/>
              <a:defRPr sz="25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34749" indent="-244916">
              <a:buClr>
                <a:srgbClr val="00539B"/>
              </a:buClr>
              <a:buFont typeface="Wingdings" panose="05000000000000000000" pitchFamily="2" charset="2"/>
              <a:buChar char="§"/>
              <a:defRPr sz="217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24582" indent="-244916">
              <a:buClr>
                <a:srgbClr val="00539B"/>
              </a:buClr>
              <a:buFont typeface="Wingdings" panose="05000000000000000000" pitchFamily="2" charset="2"/>
              <a:buChar char="§"/>
              <a:defRPr sz="19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14415" indent="-244916">
              <a:buClr>
                <a:srgbClr val="00539B"/>
              </a:buClr>
              <a:buFont typeface="Wingdings" panose="05000000000000000000" pitchFamily="2" charset="2"/>
              <a:buChar char="§"/>
              <a:defRPr sz="17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204247" indent="-244916">
              <a:buClr>
                <a:srgbClr val="00539B"/>
              </a:buClr>
              <a:buFont typeface="Wingdings" panose="05000000000000000000" pitchFamily="2" charset="2"/>
              <a:buChar char="§"/>
              <a:defRPr sz="17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5554980" y="1943101"/>
            <a:ext cx="4434840" cy="5137638"/>
          </a:xfrm>
          <a:prstGeom prst="rect">
            <a:avLst/>
          </a:prstGeom>
        </p:spPr>
        <p:txBody>
          <a:bodyPr lIns="130622" tIns="65311" rIns="130622" bIns="65311">
            <a:normAutofit/>
          </a:bodyPr>
          <a:lstStyle>
            <a:lvl1pPr marL="244916" indent="-244916">
              <a:buClr>
                <a:srgbClr val="00539B"/>
              </a:buClr>
              <a:buFont typeface="Wingdings" panose="05000000000000000000" pitchFamily="2" charset="2"/>
              <a:buChar char="§"/>
              <a:defRPr sz="25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34749" indent="-244916">
              <a:buClr>
                <a:srgbClr val="00539B"/>
              </a:buClr>
              <a:buFont typeface="Wingdings" panose="05000000000000000000" pitchFamily="2" charset="2"/>
              <a:buChar char="§"/>
              <a:defRPr sz="217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24582" indent="-244916">
              <a:buClr>
                <a:srgbClr val="00539B"/>
              </a:buClr>
              <a:buFont typeface="Wingdings" panose="05000000000000000000" pitchFamily="2" charset="2"/>
              <a:buChar char="§"/>
              <a:defRPr sz="19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14415" indent="-244916">
              <a:buClr>
                <a:srgbClr val="00539B"/>
              </a:buClr>
              <a:buFont typeface="Wingdings" panose="05000000000000000000" pitchFamily="2" charset="2"/>
              <a:buChar char="§"/>
              <a:defRPr sz="17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204247" indent="-244916">
              <a:buClr>
                <a:srgbClr val="00539B"/>
              </a:buClr>
              <a:buFont typeface="Wingdings" panose="05000000000000000000" pitchFamily="2" charset="2"/>
              <a:buChar char="§"/>
              <a:defRPr sz="17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0" y="369569"/>
            <a:ext cx="9989820" cy="586740"/>
          </a:xfrm>
          <a:prstGeom prst="rect">
            <a:avLst/>
          </a:prstGeom>
        </p:spPr>
        <p:txBody>
          <a:bodyPr lIns="783732" tIns="65311" rIns="261244" bIns="65311">
            <a:noAutofit/>
          </a:bodyPr>
          <a:lstStyle>
            <a:lvl1pPr marL="0" indent="0" algn="l">
              <a:buNone/>
              <a:defRPr sz="3825" b="1" baseline="0">
                <a:solidFill>
                  <a:srgbClr val="F265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89833" indent="0" algn="ctr">
              <a:buNone/>
              <a:defRPr sz="2175"/>
            </a:lvl2pPr>
            <a:lvl3pPr marL="979665" indent="0" algn="ctr">
              <a:buNone/>
              <a:defRPr sz="1950"/>
            </a:lvl3pPr>
            <a:lvl4pPr marL="1469498" indent="0" algn="ctr">
              <a:buNone/>
              <a:defRPr sz="1725"/>
            </a:lvl4pPr>
            <a:lvl5pPr marL="1959331" indent="0" algn="ctr">
              <a:buNone/>
              <a:defRPr sz="1725"/>
            </a:lvl5pPr>
            <a:lvl6pPr marL="2449163" indent="0" algn="ctr">
              <a:buNone/>
              <a:defRPr sz="1725"/>
            </a:lvl6pPr>
            <a:lvl7pPr marL="2938996" indent="0" algn="ctr">
              <a:buNone/>
              <a:defRPr sz="1725"/>
            </a:lvl7pPr>
            <a:lvl8pPr marL="3428828" indent="0" algn="ctr">
              <a:buNone/>
              <a:defRPr sz="1725"/>
            </a:lvl8pPr>
            <a:lvl9pPr marL="3918662" indent="0" algn="ctr">
              <a:buNone/>
              <a:defRPr sz="1725"/>
            </a:lvl9pPr>
          </a:lstStyle>
          <a:p>
            <a:r>
              <a:rPr lang="en-US" dirty="0" smtClean="0"/>
              <a:t>Click to enter slide 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080133"/>
            <a:ext cx="9989820" cy="440058"/>
          </a:xfrm>
          <a:prstGeom prst="rect">
            <a:avLst/>
          </a:prstGeom>
        </p:spPr>
        <p:txBody>
          <a:bodyPr lIns="195933" tIns="65311" rIns="130622" bIns="65311"/>
          <a:lstStyle>
            <a:lvl2pPr marL="489833" indent="0">
              <a:buNone/>
              <a:defRPr sz="2175" b="1" i="1">
                <a:solidFill>
                  <a:srgbClr val="00539B"/>
                </a:solidFill>
                <a:latin typeface="Georgia" panose="02040502050405020303" pitchFamily="18" charset="0"/>
              </a:defRPr>
            </a:lvl2pPr>
          </a:lstStyle>
          <a:p>
            <a:pPr lvl="1"/>
            <a:r>
              <a:rPr lang="en-US" dirty="0" smtClean="0"/>
              <a:t>Click to enter subtitle for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14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554980" y="1943102"/>
            <a:ext cx="4434840" cy="5100125"/>
          </a:xfrm>
          <a:prstGeom prst="rect">
            <a:avLst/>
          </a:prstGeom>
        </p:spPr>
        <p:txBody>
          <a:bodyPr lIns="130622" tIns="65311" rIns="130622" bIns="65311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54380" y="1943102"/>
            <a:ext cx="4434840" cy="5100125"/>
          </a:xfrm>
          <a:prstGeom prst="rect">
            <a:avLst/>
          </a:prstGeom>
        </p:spPr>
        <p:txBody>
          <a:bodyPr lIns="130622" tIns="65311" rIns="130622" bIns="65311">
            <a:normAutofit/>
          </a:bodyPr>
          <a:lstStyle>
            <a:lvl1pPr marL="244916" indent="-244916">
              <a:buClr>
                <a:srgbClr val="00539B"/>
              </a:buClr>
              <a:buFont typeface="Wingdings" panose="05000000000000000000" pitchFamily="2" charset="2"/>
              <a:buChar char="§"/>
              <a:defRPr sz="25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34749" indent="-244916">
              <a:buClr>
                <a:srgbClr val="00539B"/>
              </a:buClr>
              <a:buFont typeface="Wingdings" panose="05000000000000000000" pitchFamily="2" charset="2"/>
              <a:buChar char="§"/>
              <a:defRPr sz="217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24582" indent="-244916">
              <a:buClr>
                <a:srgbClr val="00539B"/>
              </a:buClr>
              <a:buFont typeface="Wingdings" panose="05000000000000000000" pitchFamily="2" charset="2"/>
              <a:buChar char="§"/>
              <a:defRPr sz="19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14415" indent="-244916">
              <a:buClr>
                <a:srgbClr val="00539B"/>
              </a:buClr>
              <a:buFont typeface="Wingdings" panose="05000000000000000000" pitchFamily="2" charset="2"/>
              <a:buChar char="§"/>
              <a:defRPr sz="17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204247" indent="-244916">
              <a:buClr>
                <a:srgbClr val="00539B"/>
              </a:buClr>
              <a:buFont typeface="Wingdings" panose="05000000000000000000" pitchFamily="2" charset="2"/>
              <a:buChar char="§"/>
              <a:defRPr sz="17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0" y="369569"/>
            <a:ext cx="9989820" cy="586740"/>
          </a:xfrm>
          <a:prstGeom prst="rect">
            <a:avLst/>
          </a:prstGeom>
        </p:spPr>
        <p:txBody>
          <a:bodyPr lIns="783732" tIns="65311" rIns="261244" bIns="65311">
            <a:noAutofit/>
          </a:bodyPr>
          <a:lstStyle>
            <a:lvl1pPr marL="0" indent="0" algn="l">
              <a:buNone/>
              <a:defRPr sz="3825" b="1" baseline="0">
                <a:solidFill>
                  <a:srgbClr val="F265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89833" indent="0" algn="ctr">
              <a:buNone/>
              <a:defRPr sz="2175"/>
            </a:lvl2pPr>
            <a:lvl3pPr marL="979665" indent="0" algn="ctr">
              <a:buNone/>
              <a:defRPr sz="1950"/>
            </a:lvl3pPr>
            <a:lvl4pPr marL="1469498" indent="0" algn="ctr">
              <a:buNone/>
              <a:defRPr sz="1725"/>
            </a:lvl4pPr>
            <a:lvl5pPr marL="1959331" indent="0" algn="ctr">
              <a:buNone/>
              <a:defRPr sz="1725"/>
            </a:lvl5pPr>
            <a:lvl6pPr marL="2449163" indent="0" algn="ctr">
              <a:buNone/>
              <a:defRPr sz="1725"/>
            </a:lvl6pPr>
            <a:lvl7pPr marL="2938996" indent="0" algn="ctr">
              <a:buNone/>
              <a:defRPr sz="1725"/>
            </a:lvl7pPr>
            <a:lvl8pPr marL="3428828" indent="0" algn="ctr">
              <a:buNone/>
              <a:defRPr sz="1725"/>
            </a:lvl8pPr>
            <a:lvl9pPr marL="3918662" indent="0" algn="ctr">
              <a:buNone/>
              <a:defRPr sz="1725"/>
            </a:lvl9pPr>
          </a:lstStyle>
          <a:p>
            <a:r>
              <a:rPr lang="en-US" dirty="0" smtClean="0"/>
              <a:t>Click to enter slide 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080133"/>
            <a:ext cx="9989820" cy="440058"/>
          </a:xfrm>
          <a:prstGeom prst="rect">
            <a:avLst/>
          </a:prstGeom>
        </p:spPr>
        <p:txBody>
          <a:bodyPr lIns="195933" tIns="65311" rIns="130622" bIns="65311"/>
          <a:lstStyle>
            <a:lvl2pPr marL="489833" indent="0">
              <a:buNone/>
              <a:defRPr sz="2175" b="1" i="1">
                <a:solidFill>
                  <a:srgbClr val="00539B"/>
                </a:solidFill>
                <a:latin typeface="Georgia" panose="02040502050405020303" pitchFamily="18" charset="0"/>
              </a:defRPr>
            </a:lvl2pPr>
          </a:lstStyle>
          <a:p>
            <a:pPr lvl="1"/>
            <a:r>
              <a:rPr lang="en-US" dirty="0" smtClean="0"/>
              <a:t>Click to enter subtitle for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0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54380" y="1943102"/>
            <a:ext cx="9235440" cy="5147017"/>
          </a:xfrm>
          <a:prstGeom prst="rect">
            <a:avLst/>
          </a:prstGeom>
        </p:spPr>
        <p:txBody>
          <a:bodyPr lIns="130622" tIns="65311" rIns="130622" bIns="65311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0" y="369569"/>
            <a:ext cx="9989820" cy="586740"/>
          </a:xfrm>
          <a:prstGeom prst="rect">
            <a:avLst/>
          </a:prstGeom>
        </p:spPr>
        <p:txBody>
          <a:bodyPr lIns="783732" tIns="65311" rIns="261244" bIns="65311">
            <a:noAutofit/>
          </a:bodyPr>
          <a:lstStyle>
            <a:lvl1pPr marL="0" indent="0" algn="l">
              <a:buNone/>
              <a:defRPr sz="3825" b="1" baseline="0">
                <a:solidFill>
                  <a:srgbClr val="F265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89833" indent="0" algn="ctr">
              <a:buNone/>
              <a:defRPr sz="2175"/>
            </a:lvl2pPr>
            <a:lvl3pPr marL="979665" indent="0" algn="ctr">
              <a:buNone/>
              <a:defRPr sz="1950"/>
            </a:lvl3pPr>
            <a:lvl4pPr marL="1469498" indent="0" algn="ctr">
              <a:buNone/>
              <a:defRPr sz="1725"/>
            </a:lvl4pPr>
            <a:lvl5pPr marL="1959331" indent="0" algn="ctr">
              <a:buNone/>
              <a:defRPr sz="1725"/>
            </a:lvl5pPr>
            <a:lvl6pPr marL="2449163" indent="0" algn="ctr">
              <a:buNone/>
              <a:defRPr sz="1725"/>
            </a:lvl6pPr>
            <a:lvl7pPr marL="2938996" indent="0" algn="ctr">
              <a:buNone/>
              <a:defRPr sz="1725"/>
            </a:lvl7pPr>
            <a:lvl8pPr marL="3428828" indent="0" algn="ctr">
              <a:buNone/>
              <a:defRPr sz="1725"/>
            </a:lvl8pPr>
            <a:lvl9pPr marL="3918662" indent="0" algn="ctr">
              <a:buNone/>
              <a:defRPr sz="1725"/>
            </a:lvl9pPr>
          </a:lstStyle>
          <a:p>
            <a:r>
              <a:rPr lang="en-US" dirty="0" smtClean="0"/>
              <a:t>Click to enter slide title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080133"/>
            <a:ext cx="9989820" cy="440058"/>
          </a:xfrm>
          <a:prstGeom prst="rect">
            <a:avLst/>
          </a:prstGeom>
        </p:spPr>
        <p:txBody>
          <a:bodyPr lIns="195933" tIns="65311" rIns="130622" bIns="65311"/>
          <a:lstStyle>
            <a:lvl2pPr marL="489833" indent="0">
              <a:buNone/>
              <a:defRPr sz="2175" b="1" i="1">
                <a:solidFill>
                  <a:srgbClr val="00539B"/>
                </a:solidFill>
                <a:latin typeface="Georgia" panose="02040502050405020303" pitchFamily="18" charset="0"/>
              </a:defRPr>
            </a:lvl2pPr>
          </a:lstStyle>
          <a:p>
            <a:pPr lvl="1"/>
            <a:r>
              <a:rPr lang="en-US" dirty="0" smtClean="0"/>
              <a:t>Click to enter subtitle for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289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0" y="369569"/>
            <a:ext cx="9989820" cy="586740"/>
          </a:xfrm>
          <a:prstGeom prst="rect">
            <a:avLst/>
          </a:prstGeom>
        </p:spPr>
        <p:txBody>
          <a:bodyPr lIns="783732" tIns="65311" rIns="261244" bIns="65311">
            <a:noAutofit/>
          </a:bodyPr>
          <a:lstStyle>
            <a:lvl1pPr marL="0" indent="0" algn="l">
              <a:buNone/>
              <a:defRPr sz="3825" b="1" baseline="0">
                <a:solidFill>
                  <a:srgbClr val="F265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89833" indent="0" algn="ctr">
              <a:buNone/>
              <a:defRPr sz="2175"/>
            </a:lvl2pPr>
            <a:lvl3pPr marL="979665" indent="0" algn="ctr">
              <a:buNone/>
              <a:defRPr sz="1950"/>
            </a:lvl3pPr>
            <a:lvl4pPr marL="1469498" indent="0" algn="ctr">
              <a:buNone/>
              <a:defRPr sz="1725"/>
            </a:lvl4pPr>
            <a:lvl5pPr marL="1959331" indent="0" algn="ctr">
              <a:buNone/>
              <a:defRPr sz="1725"/>
            </a:lvl5pPr>
            <a:lvl6pPr marL="2449163" indent="0" algn="ctr">
              <a:buNone/>
              <a:defRPr sz="1725"/>
            </a:lvl6pPr>
            <a:lvl7pPr marL="2938996" indent="0" algn="ctr">
              <a:buNone/>
              <a:defRPr sz="1725"/>
            </a:lvl7pPr>
            <a:lvl8pPr marL="3428828" indent="0" algn="ctr">
              <a:buNone/>
              <a:defRPr sz="1725"/>
            </a:lvl8pPr>
            <a:lvl9pPr marL="3918662" indent="0" algn="ctr">
              <a:buNone/>
              <a:defRPr sz="1725"/>
            </a:lvl9pPr>
          </a:lstStyle>
          <a:p>
            <a:r>
              <a:rPr lang="en-US" dirty="0" smtClean="0"/>
              <a:t>Click to enter slide title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080133"/>
            <a:ext cx="9989820" cy="440058"/>
          </a:xfrm>
          <a:prstGeom prst="rect">
            <a:avLst/>
          </a:prstGeom>
        </p:spPr>
        <p:txBody>
          <a:bodyPr lIns="195933" tIns="65311" rIns="130622" bIns="65311"/>
          <a:lstStyle>
            <a:lvl2pPr marL="489833" indent="0">
              <a:buNone/>
              <a:defRPr sz="2175" b="1" i="1">
                <a:solidFill>
                  <a:srgbClr val="00539B"/>
                </a:solidFill>
                <a:latin typeface="Georgia" panose="02040502050405020303" pitchFamily="18" charset="0"/>
              </a:defRPr>
            </a:lvl2pPr>
          </a:lstStyle>
          <a:p>
            <a:pPr lvl="1"/>
            <a:r>
              <a:rPr lang="en-US" dirty="0" smtClean="0"/>
              <a:t>Click to enter subtitle for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917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61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0363200" y="0"/>
            <a:ext cx="609600" cy="822960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67" tIns="48983" rIns="97967" bIns="48983" rtlCol="0" anchor="ctr"/>
          <a:lstStyle/>
          <a:p>
            <a:pPr algn="ctr"/>
            <a:endParaRPr lang="en-US" sz="1950"/>
          </a:p>
        </p:txBody>
      </p:sp>
      <p:sp>
        <p:nvSpPr>
          <p:cNvPr id="9" name="Rectangle 8"/>
          <p:cNvSpPr/>
          <p:nvPr userDrawn="1"/>
        </p:nvSpPr>
        <p:spPr>
          <a:xfrm>
            <a:off x="10363200" y="0"/>
            <a:ext cx="121920" cy="8229600"/>
          </a:xfrm>
          <a:prstGeom prst="rect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67" tIns="48983" rIns="97967" bIns="48983" rtlCol="0" anchor="ctr"/>
          <a:lstStyle/>
          <a:p>
            <a:pPr algn="ctr"/>
            <a:endParaRPr lang="en-US" sz="1950"/>
          </a:p>
        </p:txBody>
      </p:sp>
      <p:sp>
        <p:nvSpPr>
          <p:cNvPr id="5" name="Rectangle 4"/>
          <p:cNvSpPr/>
          <p:nvPr userDrawn="1"/>
        </p:nvSpPr>
        <p:spPr>
          <a:xfrm>
            <a:off x="7182050" y="7705031"/>
            <a:ext cx="3025508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en-US" sz="1800" b="1" i="0" cap="none" spc="0" dirty="0" err="1" smtClean="0">
                <a:ln w="12700">
                  <a:noFill/>
                  <a:prstDash val="solid"/>
                </a:ln>
                <a:solidFill>
                  <a:srgbClr val="F26522"/>
                </a:solidFill>
                <a:effectLst/>
                <a:latin typeface="Century Gothic"/>
                <a:cs typeface="Century Gothic"/>
              </a:rPr>
              <a:t>OneIT</a:t>
            </a:r>
            <a:r>
              <a:rPr lang="en-US" sz="1800" b="1" i="0" cap="none" spc="0" dirty="0" smtClean="0">
                <a:ln w="12700">
                  <a:noFill/>
                  <a:prstDash val="solid"/>
                </a:ln>
                <a:solidFill>
                  <a:srgbClr val="F26522"/>
                </a:solidFill>
                <a:effectLst/>
                <a:latin typeface="Century Gothic"/>
                <a:cs typeface="Century Gothic"/>
              </a:rPr>
              <a:t> for the #</a:t>
            </a:r>
            <a:r>
              <a:rPr lang="en-US" sz="1800" b="1" i="0" cap="none" spc="0" dirty="0" err="1" smtClean="0">
                <a:ln w="12700">
                  <a:noFill/>
                  <a:prstDash val="solid"/>
                </a:ln>
                <a:solidFill>
                  <a:srgbClr val="F26522"/>
                </a:solidFill>
                <a:effectLst/>
                <a:latin typeface="Century Gothic"/>
                <a:cs typeface="Century Gothic"/>
              </a:rPr>
              <a:t>GatorGood</a:t>
            </a:r>
            <a:endParaRPr lang="en-US" sz="1800" b="1" i="0" cap="none" spc="0" dirty="0">
              <a:ln w="12700">
                <a:noFill/>
                <a:prstDash val="solid"/>
              </a:ln>
              <a:solidFill>
                <a:srgbClr val="F26522"/>
              </a:solidFill>
              <a:effectLst/>
              <a:latin typeface="Century Gothic"/>
              <a:cs typeface="Century Gothic"/>
            </a:endParaRPr>
          </a:p>
        </p:txBody>
      </p:sp>
      <p:pic>
        <p:nvPicPr>
          <p:cNvPr id="8" name="Picture 7" descr="UF_IT_Signature-2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3" y="7696331"/>
            <a:ext cx="3939416" cy="35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8" r:id="rId4"/>
    <p:sldLayoutId id="2147483669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l" defTabSz="979665" rtl="0" eaLnBrk="1" latinLnBrk="0" hangingPunct="1">
        <a:lnSpc>
          <a:spcPct val="90000"/>
        </a:lnSpc>
        <a:spcBef>
          <a:spcPct val="0"/>
        </a:spcBef>
        <a:buNone/>
        <a:defRPr sz="47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916" indent="-244916" algn="l" defTabSz="979665" rtl="0" eaLnBrk="1" latinLnBrk="0" hangingPunct="1">
        <a:lnSpc>
          <a:spcPct val="90000"/>
        </a:lnSpc>
        <a:spcBef>
          <a:spcPts val="1072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4749" indent="-244916" algn="l" defTabSz="979665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2pPr>
      <a:lvl3pPr marL="1224582" indent="-244916" algn="l" defTabSz="979665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714415" indent="-244916" algn="l" defTabSz="979665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04247" indent="-244916" algn="l" defTabSz="979665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694080" indent="-244916" algn="l" defTabSz="979665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183912" indent="-244916" algn="l" defTabSz="979665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673745" indent="-244916" algn="l" defTabSz="979665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163578" indent="-244916" algn="l" defTabSz="979665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66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89833" algn="l" defTabSz="97966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79665" algn="l" defTabSz="97966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69498" algn="l" defTabSz="97966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59331" algn="l" defTabSz="97966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49163" algn="l" defTabSz="97966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38996" algn="l" defTabSz="97966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algn="l" defTabSz="97966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18662" algn="l" defTabSz="97966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515" y="2581958"/>
            <a:ext cx="9587417" cy="1618568"/>
          </a:xfrm>
        </p:spPr>
        <p:txBody>
          <a:bodyPr>
            <a:normAutofit fontScale="90000"/>
          </a:bodyPr>
          <a:lstStyle/>
          <a:p>
            <a:r>
              <a:rPr lang="en-US" dirty="0"/>
              <a:t>GatorLink Account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515" y="4501177"/>
            <a:ext cx="8589646" cy="478118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en-US" dirty="0" smtClean="0"/>
              <a:t>Kerry Bader, Identity &amp; Access Management</a:t>
            </a:r>
          </a:p>
          <a:p>
            <a:pPr algn="r"/>
            <a:r>
              <a:rPr lang="en-US" dirty="0" smtClean="0"/>
              <a:t>Nick O’Connor, UF Computing Help Desk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62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Forgot Password</a:t>
            </a:r>
          </a:p>
          <a:p>
            <a:r>
              <a:rPr lang="en-US" dirty="0" smtClean="0"/>
              <a:t>Vulnerability of Security Questions</a:t>
            </a:r>
          </a:p>
          <a:p>
            <a:r>
              <a:rPr lang="en-US" dirty="0" smtClean="0"/>
              <a:t>Compromised Accounts</a:t>
            </a:r>
          </a:p>
          <a:p>
            <a:r>
              <a:rPr lang="en-US" dirty="0" smtClean="0"/>
              <a:t>Better information for the UF Registry</a:t>
            </a:r>
          </a:p>
          <a:p>
            <a:r>
              <a:rPr lang="en-US" dirty="0" smtClean="0"/>
              <a:t>Self Service Functionality </a:t>
            </a:r>
          </a:p>
          <a:p>
            <a:r>
              <a:rPr lang="en-US" dirty="0" smtClean="0"/>
              <a:t>Less Username Replacements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63" y="3328882"/>
            <a:ext cx="4435475" cy="2365586"/>
          </a:xfrm>
        </p:spPr>
      </p:pic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Why Change?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dirty="0" smtClean="0"/>
              <a:t>	</a:t>
            </a:r>
            <a:r>
              <a:rPr lang="en-US" dirty="0" err="1" smtClean="0"/>
              <a:t>GatorLink</a:t>
            </a:r>
            <a:r>
              <a:rPr lang="en-US" dirty="0" smtClean="0"/>
              <a:t> Account Management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8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0" y="413552"/>
            <a:ext cx="9989820" cy="440055"/>
          </a:xfrm>
        </p:spPr>
        <p:txBody>
          <a:bodyPr/>
          <a:lstStyle/>
          <a:p>
            <a:r>
              <a:rPr lang="en-US" dirty="0" smtClean="0"/>
              <a:t>GLAM</a:t>
            </a:r>
            <a:endParaRPr lang="en-US" dirty="0"/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0" y="1044877"/>
            <a:ext cx="10218420" cy="440055"/>
          </a:xfrm>
          <a:prstGeom prst="rect">
            <a:avLst/>
          </a:prstGeom>
        </p:spPr>
        <p:txBody>
          <a:bodyPr lIns="97967" tIns="48983" rIns="97967" bIns="48983"/>
          <a:lstStyle>
            <a:lvl1pPr marL="326555" indent="-326555" algn="l" defTabSz="1306220" rtl="0" eaLnBrk="1" latinLnBrk="0" hangingPunct="1">
              <a:lnSpc>
                <a:spcPct val="90000"/>
              </a:lnSpc>
              <a:spcBef>
                <a:spcPts val="1429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9665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7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88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99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210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i="1" dirty="0">
                <a:solidFill>
                  <a:srgbClr val="00539B"/>
                </a:solidFill>
                <a:latin typeface="Georgia" panose="02040502050405020303" pitchFamily="18" charset="0"/>
              </a:rPr>
              <a:t>	</a:t>
            </a:r>
            <a:r>
              <a:rPr lang="en-US" sz="2200" b="1" i="1" dirty="0" smtClean="0">
                <a:solidFill>
                  <a:srgbClr val="00539B"/>
                </a:solidFill>
                <a:latin typeface="Georgia" panose="02040502050405020303" pitchFamily="18" charset="0"/>
              </a:rPr>
              <a:t>Requirements</a:t>
            </a:r>
            <a:r>
              <a:rPr lang="en-US" sz="2200" b="1" i="1" dirty="0">
                <a:solidFill>
                  <a:srgbClr val="00539B"/>
                </a:solidFill>
                <a:latin typeface="Georgia" panose="02040502050405020303" pitchFamily="18" charset="0"/>
              </a:rPr>
              <a:t>: Account Creation &amp; Password Reset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57940" y="1722686"/>
            <a:ext cx="4658298" cy="570100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Eligibility Requirements</a:t>
            </a:r>
          </a:p>
          <a:p>
            <a:pPr lvl="1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Date of Birth</a:t>
            </a:r>
          </a:p>
          <a:p>
            <a:pPr lvl="1"/>
            <a:r>
              <a:rPr lang="en-US" dirty="0" smtClean="0"/>
              <a:t>UFID number</a:t>
            </a:r>
          </a:p>
          <a:p>
            <a:pPr lvl="1"/>
            <a:r>
              <a:rPr lang="en-US" dirty="0" smtClean="0"/>
              <a:t>Qualifying Affiliation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New:</a:t>
            </a:r>
            <a:r>
              <a:rPr lang="en-US" dirty="0" smtClean="0"/>
              <a:t> Phone number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New:</a:t>
            </a:r>
            <a:r>
              <a:rPr lang="en-US" dirty="0" smtClean="0"/>
              <a:t> Personal email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Once eligible, users should receive an invitation with instructions within 5 min</a:t>
            </a:r>
            <a:r>
              <a:rPr lang="en-US" b="1" dirty="0"/>
              <a:t>. 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Technical </a:t>
            </a:r>
            <a:r>
              <a:rPr lang="en-US" u="sng" dirty="0"/>
              <a:t>Requirements</a:t>
            </a:r>
          </a:p>
          <a:p>
            <a:pPr lvl="1"/>
            <a:r>
              <a:rPr lang="en-US" dirty="0"/>
              <a:t>Access to </a:t>
            </a:r>
            <a:r>
              <a:rPr lang="en-US" dirty="0" smtClean="0"/>
              <a:t>the </a:t>
            </a:r>
            <a:r>
              <a:rPr lang="en-US" dirty="0"/>
              <a:t>phone and email listed</a:t>
            </a:r>
          </a:p>
          <a:p>
            <a:pPr lvl="1"/>
            <a:r>
              <a:rPr lang="en-US" dirty="0"/>
              <a:t>Ability to use Google </a:t>
            </a:r>
            <a:r>
              <a:rPr lang="en-US" dirty="0" err="1"/>
              <a:t>reCAPTCHA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110" y="2203134"/>
            <a:ext cx="4136231" cy="4421981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670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GLAM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7401" y="1610954"/>
            <a:ext cx="3747695" cy="5625587"/>
          </a:xfrm>
          <a:prstGeom prst="rect">
            <a:avLst/>
          </a:prstGeom>
        </p:spPr>
        <p:txBody>
          <a:bodyPr lIns="97967" tIns="48983" rIns="97967" bIns="48983">
            <a:noAutofit/>
          </a:bodyPr>
          <a:lstStyle>
            <a:lvl1pPr marL="326555" indent="-326555" algn="l" defTabSz="1306220" rtl="0" eaLnBrk="1" latinLnBrk="0" hangingPunct="1">
              <a:lnSpc>
                <a:spcPct val="90000"/>
              </a:lnSpc>
              <a:spcBef>
                <a:spcPts val="1714"/>
              </a:spcBef>
              <a:buClr>
                <a:srgbClr val="00539B"/>
              </a:buClr>
              <a:buFont typeface="Wingdings" panose="05000000000000000000" pitchFamily="2" charset="2"/>
              <a:buChar char="§"/>
              <a:defRPr sz="4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9665" indent="-326555" algn="l" defTabSz="1306220" rtl="0" eaLnBrk="1" latinLnBrk="0" hangingPunct="1">
              <a:lnSpc>
                <a:spcPct val="90000"/>
              </a:lnSpc>
              <a:spcBef>
                <a:spcPts val="1714"/>
              </a:spcBef>
              <a:buClr>
                <a:srgbClr val="00539B"/>
              </a:buClr>
              <a:buFont typeface="Wingdings" panose="05000000000000000000" pitchFamily="2" charset="2"/>
              <a:buChar char="§"/>
              <a:defRPr sz="3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632776" indent="-326555" algn="l" defTabSz="1306220" rtl="0" eaLnBrk="1" latinLnBrk="0" hangingPunct="1">
              <a:lnSpc>
                <a:spcPct val="90000"/>
              </a:lnSpc>
              <a:spcBef>
                <a:spcPts val="1714"/>
              </a:spcBef>
              <a:buClr>
                <a:srgbClr val="00539B"/>
              </a:buClr>
              <a:buFont typeface="Wingdings" panose="05000000000000000000" pitchFamily="2" charset="2"/>
              <a:buChar char="§"/>
              <a:defRPr sz="29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285886" indent="-326555" algn="l" defTabSz="1306220" rtl="0" eaLnBrk="1" latinLnBrk="0" hangingPunct="1">
              <a:lnSpc>
                <a:spcPct val="90000"/>
              </a:lnSpc>
              <a:spcBef>
                <a:spcPts val="1714"/>
              </a:spcBef>
              <a:buClr>
                <a:srgbClr val="00539B"/>
              </a:buClr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938996" indent="-326555" algn="l" defTabSz="1306220" rtl="0" eaLnBrk="1" latinLnBrk="0" hangingPunct="1">
              <a:lnSpc>
                <a:spcPct val="90000"/>
              </a:lnSpc>
              <a:spcBef>
                <a:spcPts val="1714"/>
              </a:spcBef>
              <a:buClr>
                <a:srgbClr val="00539B"/>
              </a:buClr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59210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>
              <a:buFont typeface="+mj-lt"/>
              <a:buAutoNum type="arabicPeriod"/>
            </a:pPr>
            <a:r>
              <a:rPr lang="en-US" sz="2400" dirty="0"/>
              <a:t>Receive </a:t>
            </a:r>
            <a:r>
              <a:rPr lang="en-US" sz="2400" dirty="0" smtClean="0"/>
              <a:t>Invitation</a:t>
            </a:r>
            <a:endParaRPr lang="en-US" sz="2400" dirty="0"/>
          </a:p>
          <a:p>
            <a:pPr lvl="1"/>
            <a:r>
              <a:rPr lang="en-US" sz="1800" dirty="0" smtClean="0"/>
              <a:t>Go to Navigation </a:t>
            </a:r>
          </a:p>
          <a:p>
            <a:pPr lvl="1"/>
            <a:r>
              <a:rPr lang="en-US" sz="1800" dirty="0" smtClean="0"/>
              <a:t>Enter UFID/Code</a:t>
            </a:r>
            <a:endParaRPr lang="en-US" sz="1800" dirty="0"/>
          </a:p>
          <a:p>
            <a:pPr marL="385763" indent="-385763">
              <a:buFont typeface="+mj-lt"/>
              <a:buAutoNum type="arabicPeriod"/>
            </a:pPr>
            <a:r>
              <a:rPr lang="en-US" sz="2400" dirty="0"/>
              <a:t>Answer verification </a:t>
            </a:r>
            <a:r>
              <a:rPr lang="en-US" sz="2400" dirty="0" smtClean="0"/>
              <a:t>questions</a:t>
            </a:r>
          </a:p>
          <a:p>
            <a:pPr lvl="1"/>
            <a:r>
              <a:rPr lang="en-US" sz="1800" dirty="0" smtClean="0"/>
              <a:t>Last Name/DOB/Last 4 digits of phone</a:t>
            </a:r>
            <a:endParaRPr lang="en-US" sz="1800" dirty="0"/>
          </a:p>
          <a:p>
            <a:pPr marL="385763" indent="-385763">
              <a:buFont typeface="+mj-lt"/>
              <a:buAutoNum type="arabicPeriod"/>
            </a:pPr>
            <a:r>
              <a:rPr lang="en-US" sz="2400" dirty="0"/>
              <a:t>Select a </a:t>
            </a:r>
            <a:r>
              <a:rPr lang="en-US" sz="2400" dirty="0" smtClean="0"/>
              <a:t>username</a:t>
            </a:r>
          </a:p>
          <a:p>
            <a:pPr lvl="1"/>
            <a:r>
              <a:rPr lang="en-US" sz="1800" dirty="0" smtClean="0"/>
              <a:t>10 choices</a:t>
            </a:r>
            <a:endParaRPr lang="en-US" sz="1800" dirty="0"/>
          </a:p>
          <a:p>
            <a:pPr marL="385763" indent="-385763">
              <a:buFont typeface="+mj-lt"/>
              <a:buAutoNum type="arabicPeriod"/>
            </a:pPr>
            <a:r>
              <a:rPr lang="en-US" sz="2400" dirty="0"/>
              <a:t>Get </a:t>
            </a:r>
            <a:r>
              <a:rPr lang="en-US" sz="2400" dirty="0" smtClean="0"/>
              <a:t>a </a:t>
            </a:r>
            <a:r>
              <a:rPr lang="en-US" sz="2400" dirty="0"/>
              <a:t>code by </a:t>
            </a:r>
            <a:r>
              <a:rPr lang="en-US" sz="2400" dirty="0" smtClean="0"/>
              <a:t>text/call to confirm phone</a:t>
            </a:r>
            <a:endParaRPr lang="en-US" sz="2400" dirty="0"/>
          </a:p>
          <a:p>
            <a:pPr marL="385763" indent="-385763">
              <a:buFont typeface="+mj-lt"/>
              <a:buAutoNum type="arabicPeriod"/>
            </a:pPr>
            <a:r>
              <a:rPr lang="en-US" sz="2400" dirty="0"/>
              <a:t>Set a </a:t>
            </a:r>
            <a:r>
              <a:rPr lang="en-US" sz="2400" dirty="0" smtClean="0"/>
              <a:t>password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458" y="1581179"/>
            <a:ext cx="2546662" cy="2237590"/>
          </a:xfrm>
          <a:prstGeom prst="rect">
            <a:avLst/>
          </a:prstGeom>
          <a:ln w="31750">
            <a:solidFill>
              <a:srgbClr val="0021A5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957" y="4293352"/>
            <a:ext cx="2445665" cy="2322846"/>
          </a:xfrm>
          <a:prstGeom prst="rect">
            <a:avLst/>
          </a:prstGeom>
          <a:ln w="31750">
            <a:solidFill>
              <a:srgbClr val="0021A5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619" y="3195506"/>
            <a:ext cx="2462517" cy="1939874"/>
          </a:xfrm>
          <a:prstGeom prst="rect">
            <a:avLst/>
          </a:prstGeom>
          <a:ln w="31750">
            <a:solidFill>
              <a:srgbClr val="0021A5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101" y="5629475"/>
            <a:ext cx="2609553" cy="1539719"/>
          </a:xfrm>
          <a:prstGeom prst="rect">
            <a:avLst/>
          </a:prstGeom>
          <a:ln w="31750">
            <a:solidFill>
              <a:srgbClr val="0021A5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4101" y="954166"/>
            <a:ext cx="2609553" cy="1747245"/>
          </a:xfrm>
          <a:prstGeom prst="rect">
            <a:avLst/>
          </a:prstGeom>
          <a:ln w="31750">
            <a:solidFill>
              <a:srgbClr val="0021A5"/>
            </a:solidFill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0" y="954166"/>
            <a:ext cx="10218420" cy="440055"/>
          </a:xfrm>
          <a:prstGeom prst="rect">
            <a:avLst/>
          </a:prstGeom>
        </p:spPr>
        <p:txBody>
          <a:bodyPr lIns="97967" tIns="48983" rIns="97967" bIns="48983"/>
          <a:lstStyle>
            <a:lvl1pPr marL="326555" indent="-326555" algn="l" defTabSz="1306220" rtl="0" eaLnBrk="1" latinLnBrk="0" hangingPunct="1">
              <a:lnSpc>
                <a:spcPct val="90000"/>
              </a:lnSpc>
              <a:spcBef>
                <a:spcPts val="1429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9665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7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88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99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210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i="1" dirty="0">
                <a:solidFill>
                  <a:srgbClr val="00539B"/>
                </a:solidFill>
                <a:latin typeface="Georgia" panose="02040502050405020303" pitchFamily="18" charset="0"/>
              </a:rPr>
              <a:t>	</a:t>
            </a:r>
            <a:r>
              <a:rPr lang="en-US" sz="2200" b="1" i="1" dirty="0" smtClean="0">
                <a:solidFill>
                  <a:srgbClr val="00539B"/>
                </a:solidFill>
                <a:latin typeface="Georgia" panose="02040502050405020303" pitchFamily="18" charset="0"/>
              </a:rPr>
              <a:t>Account </a:t>
            </a:r>
            <a:r>
              <a:rPr lang="en-US" sz="2200" b="1" i="1" dirty="0">
                <a:solidFill>
                  <a:srgbClr val="00539B"/>
                </a:solidFill>
                <a:latin typeface="Georgia" panose="02040502050405020303" pitchFamily="18" charset="0"/>
              </a:rPr>
              <a:t>Creation</a:t>
            </a:r>
          </a:p>
        </p:txBody>
      </p:sp>
    </p:spTree>
    <p:extLst>
      <p:ext uri="{BB962C8B-B14F-4D97-AF65-F5344CB8AC3E}">
        <p14:creationId xmlns:p14="http://schemas.microsoft.com/office/powerpoint/2010/main" val="102213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0" y="932049"/>
            <a:ext cx="10218420" cy="440055"/>
          </a:xfrm>
          <a:prstGeom prst="rect">
            <a:avLst/>
          </a:prstGeom>
        </p:spPr>
        <p:txBody>
          <a:bodyPr lIns="97967" tIns="48983" rIns="97967" bIns="48983"/>
          <a:lstStyle/>
          <a:p>
            <a:pPr marL="0" indent="0">
              <a:buNone/>
            </a:pPr>
            <a:r>
              <a:rPr lang="en-US" sz="2200" b="1" i="1" dirty="0" smtClean="0">
                <a:solidFill>
                  <a:srgbClr val="00539B"/>
                </a:solidFill>
                <a:latin typeface="Georgia" panose="02040502050405020303" pitchFamily="18" charset="0"/>
              </a:rPr>
              <a:t>	Reset Password</a:t>
            </a:r>
            <a:endParaRPr lang="en-US" sz="2200" b="1" i="1" dirty="0">
              <a:solidFill>
                <a:srgbClr val="00539B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29" y="1997015"/>
            <a:ext cx="3710599" cy="4884232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2025" dirty="0"/>
              <a:t>Login.ufl.edu &gt; Forgot Password</a:t>
            </a:r>
          </a:p>
          <a:p>
            <a:pPr marL="385763" indent="-385763">
              <a:buFont typeface="+mj-lt"/>
              <a:buAutoNum type="arabicPeriod"/>
            </a:pPr>
            <a:endParaRPr lang="en-US" sz="2025" dirty="0"/>
          </a:p>
          <a:p>
            <a:pPr marL="385763" indent="-385763">
              <a:buFont typeface="+mj-lt"/>
              <a:buAutoNum type="arabicPeriod"/>
            </a:pPr>
            <a:r>
              <a:rPr lang="en-US" sz="2025" dirty="0"/>
              <a:t>Self-Service Reset</a:t>
            </a:r>
          </a:p>
          <a:p>
            <a:pPr marL="385763" indent="-385763">
              <a:buFont typeface="+mj-lt"/>
              <a:buAutoNum type="arabicPeriod"/>
            </a:pPr>
            <a:endParaRPr lang="en-US" sz="2025" dirty="0"/>
          </a:p>
          <a:p>
            <a:pPr marL="385763" indent="-385763">
              <a:buFont typeface="+mj-lt"/>
              <a:buAutoNum type="arabicPeriod"/>
            </a:pPr>
            <a:r>
              <a:rPr lang="en-US" sz="2025" dirty="0"/>
              <a:t>Answer verification questions</a:t>
            </a:r>
          </a:p>
          <a:p>
            <a:pPr marL="385763" indent="-385763">
              <a:buFont typeface="+mj-lt"/>
              <a:buAutoNum type="arabicPeriod"/>
            </a:pPr>
            <a:endParaRPr lang="en-US" sz="2025" dirty="0"/>
          </a:p>
          <a:p>
            <a:pPr marL="385763" indent="-385763">
              <a:buFont typeface="+mj-lt"/>
              <a:buAutoNum type="arabicPeriod"/>
            </a:pPr>
            <a:r>
              <a:rPr lang="en-US" sz="2025" dirty="0"/>
              <a:t>Get a code by text/call</a:t>
            </a:r>
          </a:p>
          <a:p>
            <a:pPr marL="385763" indent="-385763">
              <a:buFont typeface="+mj-lt"/>
              <a:buAutoNum type="arabicPeriod"/>
            </a:pPr>
            <a:endParaRPr lang="en-US" sz="2025" dirty="0"/>
          </a:p>
          <a:p>
            <a:pPr marL="385763" indent="-385763">
              <a:buFont typeface="+mj-lt"/>
              <a:buAutoNum type="arabicPeriod"/>
            </a:pPr>
            <a:r>
              <a:rPr lang="en-US" sz="2025" dirty="0"/>
              <a:t>Set a new password</a:t>
            </a:r>
          </a:p>
          <a:p>
            <a:pPr marL="385763" indent="-385763">
              <a:buFont typeface="+mj-lt"/>
              <a:buAutoNum type="arabicPeriod"/>
            </a:pPr>
            <a:endParaRPr lang="en-US" dirty="0" smtClean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265" y="3009332"/>
            <a:ext cx="2660365" cy="2551443"/>
          </a:xfrm>
          <a:prstGeom prst="rect">
            <a:avLst/>
          </a:prstGeom>
          <a:ln w="31750">
            <a:solidFill>
              <a:srgbClr val="0021A5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127" y="5921009"/>
            <a:ext cx="2838642" cy="1691247"/>
          </a:xfrm>
          <a:prstGeom prst="rect">
            <a:avLst/>
          </a:prstGeom>
          <a:ln w="31750">
            <a:solidFill>
              <a:srgbClr val="0021A5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9466" y="1997015"/>
            <a:ext cx="2838640" cy="1919195"/>
          </a:xfrm>
          <a:prstGeom prst="rect">
            <a:avLst/>
          </a:prstGeom>
          <a:ln w="31750">
            <a:solidFill>
              <a:srgbClr val="0021A5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1334" y="785570"/>
            <a:ext cx="2918232" cy="1863528"/>
          </a:xfrm>
          <a:prstGeom prst="rect">
            <a:avLst/>
          </a:prstGeom>
          <a:ln w="31750">
            <a:solidFill>
              <a:srgbClr val="0021A5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9000" y="5153003"/>
            <a:ext cx="2699571" cy="1013813"/>
          </a:xfrm>
          <a:prstGeom prst="rect">
            <a:avLst/>
          </a:prstGeom>
          <a:ln w="31750">
            <a:solidFill>
              <a:srgbClr val="0021A5"/>
            </a:solidFill>
          </a:ln>
        </p:spPr>
      </p:pic>
      <p:sp>
        <p:nvSpPr>
          <p:cNvPr id="22" name="Subtitle 2"/>
          <p:cNvSpPr>
            <a:spLocks noGrp="1"/>
          </p:cNvSpPr>
          <p:nvPr>
            <p:ph type="subTitle" idx="13"/>
          </p:nvPr>
        </p:nvSpPr>
        <p:spPr>
          <a:xfrm>
            <a:off x="0" y="345515"/>
            <a:ext cx="9989820" cy="440055"/>
          </a:xfrm>
        </p:spPr>
        <p:txBody>
          <a:bodyPr/>
          <a:lstStyle/>
          <a:p>
            <a:r>
              <a:rPr lang="en-US" dirty="0" smtClean="0"/>
              <a:t>GLAM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4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you know your current password, simply visit login.ufl.edu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Click ‘Change Password’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Log in with your GLID and current password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Enter new password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Notification email will be sent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GLAM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dirty="0" smtClean="0"/>
              <a:t>	Change Password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790" y="134514"/>
            <a:ext cx="4050030" cy="2582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422" y="2699956"/>
            <a:ext cx="2844989" cy="1934366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4"/>
          </p:nvPr>
        </p:nvPicPr>
        <p:blipFill>
          <a:blip r:embed="rId4"/>
          <a:stretch>
            <a:fillRect/>
          </a:stretch>
        </p:blipFill>
        <p:spPr>
          <a:xfrm>
            <a:off x="7161801" y="4718905"/>
            <a:ext cx="2828019" cy="284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3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5 UFI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UFIT - PPT1 - v2 [Read-Only]" id="{172CE2B8-F65C-4D13-8C8E-8BE0C2DEAC32}" vid="{9CEE876F-6540-44FD-AC00-6CB0D06825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2015_2016 UFIT PowerPoint Template_16x9</Template>
  <TotalTime>3145</TotalTime>
  <Words>171</Words>
  <Application>Microsoft Office PowerPoint</Application>
  <PresentationFormat>Custom</PresentationFormat>
  <Paragraphs>56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Century Gothic</vt:lpstr>
      <vt:lpstr>Georgia</vt:lpstr>
      <vt:lpstr>Palatino Linotype</vt:lpstr>
      <vt:lpstr>Tahoma</vt:lpstr>
      <vt:lpstr>Verdana</vt:lpstr>
      <vt:lpstr>Wingdings</vt:lpstr>
      <vt:lpstr>2015 UFIT Theme</vt:lpstr>
      <vt:lpstr>GatorLink Account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 Technology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Gale,Tracy</dc:creator>
  <cp:lastModifiedBy>Williams,Wendy Rene</cp:lastModifiedBy>
  <cp:revision>26</cp:revision>
  <dcterms:created xsi:type="dcterms:W3CDTF">2016-06-13T12:51:43Z</dcterms:created>
  <dcterms:modified xsi:type="dcterms:W3CDTF">2016-09-22T16:10:17Z</dcterms:modified>
</cp:coreProperties>
</file>