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100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A3A48-7C64-4F57-B035-4E7D162CDA7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8537C-B87E-4523-9580-86CC6B7AC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4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8537C-B87E-4523-9580-86CC6B7AC5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7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E1259-3F15-4BAC-8A28-4C9C1DE94E29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EA24-5290-4479-80AC-2A9D595449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.ufl.edu/itsm/" TargetMode="External"/><Relationship Id="rId7" Type="http://schemas.openxmlformats.org/officeDocument/2006/relationships/hyperlink" Target="mailto:ITTC-L@LISTS.UFL.EDU" TargetMode="External"/><Relationship Id="rId2" Type="http://schemas.openxmlformats.org/officeDocument/2006/relationships/hyperlink" Target="http://www.it.ufl.edu/projec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icc-l@lists.ifas.ufl.edu" TargetMode="External"/><Relationship Id="rId5" Type="http://schemas.openxmlformats.org/officeDocument/2006/relationships/hyperlink" Target="mailto:WEB-MANAGERS-L@LISTS.UFL.EDU" TargetMode="External"/><Relationship Id="rId4" Type="http://schemas.openxmlformats.org/officeDocument/2006/relationships/hyperlink" Target="mailto:IT-DISCUSSION-L@LISTS.UFL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889762"/>
            <a:ext cx="9144000" cy="2987038"/>
            <a:chOff x="0" y="2819400"/>
            <a:chExt cx="9144000" cy="2987038"/>
          </a:xfrm>
        </p:grpSpPr>
        <p:sp>
          <p:nvSpPr>
            <p:cNvPr id="5" name="Rectangle 4"/>
            <p:cNvSpPr/>
            <p:nvPr/>
          </p:nvSpPr>
          <p:spPr>
            <a:xfrm>
              <a:off x="0" y="2865119"/>
              <a:ext cx="9144000" cy="2895600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5760719"/>
              <a:ext cx="91440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2819400"/>
              <a:ext cx="91440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477274" y="2925929"/>
            <a:ext cx="6189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How to Plug in - UFIT</a:t>
            </a:r>
            <a:endParaRPr lang="en-US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Current Information Streams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Web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Sites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Project Dashboard - 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http://www.it.ufl.edu/projects/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ITSM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(MyIT page) 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http://www.it.ufl.edu/itsm/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Email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Tracy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Gale-UFIT Updates &amp; Opportunities (IT Workers with UF_N_ALL_IT_WORKERS role)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DISCUSSION &lt;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4"/>
              </a:rPr>
              <a:t>IT-DISCUSSION-L@LISTS.UFL.EDU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&gt;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Web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Managers List - 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5"/>
              </a:rPr>
              <a:t>WEB-MANAGERS-L@LISTS.UFL.EDU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ICC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List - . IFAS-ICC-L 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6"/>
              </a:rPr>
              <a:t>icc-l@lists.ifas.ufl.edu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UF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IT Training Committee &lt;</a:t>
            </a:r>
            <a:r>
              <a:rPr lang="en-US" sz="2400" u="sng" dirty="0">
                <a:solidFill>
                  <a:schemeClr val="tx2">
                    <a:lumMod val="75000"/>
                  </a:schemeClr>
                </a:solidFill>
                <a:hlinkClick r:id="rId7"/>
              </a:rPr>
              <a:t>ITTC-L@LISTS.UFL.EDU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&gt;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More Information Streams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People/Groups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Your IT Director</a:t>
            </a:r>
          </a:p>
          <a:p>
            <a:pPr lvl="2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There are monthly UFIT meetings that your IT Director attends and is directed to spread that information to the IT Staff.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Distributed IT Managers Meeting</a:t>
            </a:r>
          </a:p>
          <a:p>
            <a:pPr lvl="2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Meets once a month on the second Monday of every month.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IFAS Computer Coordinators</a:t>
            </a:r>
          </a:p>
          <a:p>
            <a:pPr lvl="2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Meets once a month on the second Friday of every month.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UFIT Training Committee</a:t>
            </a:r>
          </a:p>
          <a:p>
            <a:pPr lvl="2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Meets mostly once a month on the second Thursday of every month.</a:t>
            </a:r>
          </a:p>
        </p:txBody>
      </p:sp>
    </p:spTree>
    <p:extLst>
      <p:ext uri="{BB962C8B-B14F-4D97-AF65-F5344CB8AC3E}">
        <p14:creationId xmlns:p14="http://schemas.microsoft.com/office/powerpoint/2010/main" val="354514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If you need more information…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Please contact me at:</a:t>
            </a:r>
          </a:p>
          <a:p>
            <a:pPr mar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Wendy Williams –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wwilliams@ufl.edu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3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Abstract-Design-PowerPoint-Template-27614</Template>
  <TotalTime>17</TotalTime>
  <Words>157</Words>
  <Application>Microsoft Office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Current Information Streams</vt:lpstr>
      <vt:lpstr>More Information Streams</vt:lpstr>
      <vt:lpstr>If you need more information…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Williams,Wendy Rene</dc:creator>
  <cp:lastModifiedBy>Williams,Wendy Rene</cp:lastModifiedBy>
  <cp:revision>3</cp:revision>
  <dcterms:created xsi:type="dcterms:W3CDTF">2015-11-17T19:04:55Z</dcterms:created>
  <dcterms:modified xsi:type="dcterms:W3CDTF">2015-11-17T19:22:11Z</dcterms:modified>
</cp:coreProperties>
</file>