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B"/>
    <a:srgbClr val="F26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/>
          </a:bodyPr>
          <a:lstStyle>
            <a:lvl1pPr algn="r">
              <a:defRPr sz="4800" b="1">
                <a:solidFill>
                  <a:srgbClr val="00539B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553200" y="4800600"/>
            <a:ext cx="1920240" cy="36576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fld id="{42F1F1E9-2AB1-44B4-980C-25193A48E369}" type="datetimeFigureOut">
              <a:rPr lang="en-US" smtClean="0"/>
              <a:pPr/>
              <a:t>10/23/2012</a:t>
            </a:fld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5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Box 25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effectLst/>
        </p:spPr>
        <p:txBody>
          <a:bodyPr rtlCol="0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1250"/>
          </a:xfrm>
        </p:spPr>
        <p:txBody>
          <a:bodyPr anchor="ctr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9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  <p:sldLayoutId id="2147483691" r:id="rId4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rgbClr val="00539B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Campus networks preparing for BIGDATA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Erik Deumens</a:t>
            </a:r>
          </a:p>
          <a:p>
            <a:r>
              <a:rPr lang="en-US" dirty="0" smtClean="0"/>
              <a:t>Research Computing</a:t>
            </a:r>
          </a:p>
          <a:p>
            <a:r>
              <a:rPr lang="en-US" dirty="0" smtClean="0"/>
              <a:t>UFIT</a:t>
            </a:r>
            <a:endParaRPr lang="en-US" dirty="0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>
          <a:xfrm>
            <a:off x="6553200" y="4800600"/>
            <a:ext cx="1920240" cy="36576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10/29/2012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Speakers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Elias </a:t>
            </a:r>
            <a:r>
              <a:rPr lang="en-US" dirty="0" err="1" smtClean="0"/>
              <a:t>Eldayrie</a:t>
            </a:r>
            <a:r>
              <a:rPr lang="en-US" dirty="0"/>
              <a:t>,</a:t>
            </a:r>
            <a:r>
              <a:rPr lang="en-US" dirty="0" smtClean="0"/>
              <a:t> VP &amp; CIO</a:t>
            </a:r>
          </a:p>
          <a:p>
            <a:pPr lvl="2"/>
            <a:r>
              <a:rPr lang="en-US" dirty="0" smtClean="0"/>
              <a:t>Welcome</a:t>
            </a:r>
          </a:p>
          <a:p>
            <a:pPr lvl="1"/>
            <a:r>
              <a:rPr lang="en-US" dirty="0" smtClean="0"/>
              <a:t>Chris Griffin, UF &amp; FLR network architect</a:t>
            </a:r>
          </a:p>
          <a:p>
            <a:pPr lvl="2"/>
            <a:r>
              <a:rPr lang="en-US" dirty="0"/>
              <a:t>Advancements in networking at the University of Florida and Florida </a:t>
            </a:r>
            <a:r>
              <a:rPr lang="en-US" dirty="0" err="1"/>
              <a:t>LambdaRail</a:t>
            </a:r>
            <a:r>
              <a:rPr lang="en-US" dirty="0"/>
              <a:t> in support of </a:t>
            </a:r>
            <a:r>
              <a:rPr lang="en-US" dirty="0" smtClean="0"/>
              <a:t>BIGDATA</a:t>
            </a:r>
          </a:p>
          <a:p>
            <a:pPr lvl="1"/>
            <a:r>
              <a:rPr lang="en-US" dirty="0" err="1" smtClean="0"/>
              <a:t>Xiaolin</a:t>
            </a:r>
            <a:r>
              <a:rPr lang="en-US" dirty="0" smtClean="0"/>
              <a:t> “Andy” Li, Prof. ECE, PI of MRI grant</a:t>
            </a:r>
          </a:p>
          <a:p>
            <a:pPr lvl="2"/>
            <a:r>
              <a:rPr lang="en-US" dirty="0" err="1"/>
              <a:t>GatorCloud</a:t>
            </a:r>
            <a:r>
              <a:rPr lang="en-US" dirty="0"/>
              <a:t>: Enabling High-Impact Scientific Research and Collaboration via Software Defined Networks and Cloud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Looking at other campuses</a:t>
            </a:r>
            <a:endParaRPr lang="en-US" dirty="0" smtClean="0"/>
          </a:p>
          <a:p>
            <a:r>
              <a:rPr lang="en-US" dirty="0" smtClean="0"/>
              <a:t>Panel discussion</a:t>
            </a:r>
          </a:p>
          <a:p>
            <a:pPr lvl="2"/>
            <a:r>
              <a:rPr lang="en-US" dirty="0"/>
              <a:t>Challenges in BIGDATA </a:t>
            </a:r>
            <a:r>
              <a:rPr lang="en-US" dirty="0" smtClean="0"/>
              <a:t>Management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Agenda: Moving BIGDATA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18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Proxy </a:t>
            </a:r>
            <a:r>
              <a:rPr lang="en-US" dirty="0"/>
              <a:t>speakers</a:t>
            </a:r>
            <a:endParaRPr lang="en-US" dirty="0" smtClean="0"/>
          </a:p>
          <a:p>
            <a:pPr lvl="1"/>
            <a:r>
              <a:rPr lang="en-US" dirty="0" smtClean="0"/>
              <a:t>Jim </a:t>
            </a:r>
            <a:r>
              <a:rPr lang="en-US" dirty="0" err="1" smtClean="0"/>
              <a:t>Bottum</a:t>
            </a:r>
            <a:r>
              <a:rPr lang="en-US" dirty="0" smtClean="0"/>
              <a:t>, VP &amp; CIO, and </a:t>
            </a:r>
          </a:p>
          <a:p>
            <a:pPr lvl="1"/>
            <a:r>
              <a:rPr lang="en-US" dirty="0" err="1" smtClean="0"/>
              <a:t>Kuang-Ching</a:t>
            </a:r>
            <a:r>
              <a:rPr lang="en-US" dirty="0" smtClean="0"/>
              <a:t> Wang, Prof. Electrical and Computer Engineering</a:t>
            </a:r>
          </a:p>
          <a:p>
            <a:pPr lvl="2"/>
            <a:r>
              <a:rPr lang="en-US" dirty="0" smtClean="0"/>
              <a:t>Clemson</a:t>
            </a:r>
          </a:p>
          <a:p>
            <a:pPr lvl="1"/>
            <a:r>
              <a:rPr lang="en-US" dirty="0" smtClean="0"/>
              <a:t>Tracy </a:t>
            </a:r>
            <a:r>
              <a:rPr lang="en-US" dirty="0" err="1" smtClean="0"/>
              <a:t>Futhey</a:t>
            </a:r>
            <a:r>
              <a:rPr lang="en-US" dirty="0" smtClean="0"/>
              <a:t>, VP &amp; CIO</a:t>
            </a:r>
          </a:p>
          <a:p>
            <a:pPr lvl="2"/>
            <a:r>
              <a:rPr lang="en-US" dirty="0" smtClean="0"/>
              <a:t>Duke</a:t>
            </a:r>
          </a:p>
          <a:p>
            <a:pPr lvl="1"/>
            <a:r>
              <a:rPr lang="en-US" dirty="0" smtClean="0"/>
              <a:t>Ron Hutchins</a:t>
            </a:r>
            <a:r>
              <a:rPr lang="en-US" dirty="0"/>
              <a:t>, Assoc. VP &amp; </a:t>
            </a:r>
            <a:r>
              <a:rPr lang="en-US" dirty="0" smtClean="0"/>
              <a:t>CTO</a:t>
            </a:r>
          </a:p>
          <a:p>
            <a:pPr lvl="2"/>
            <a:r>
              <a:rPr lang="en-US" dirty="0" smtClean="0"/>
              <a:t>Georgia Tech</a:t>
            </a:r>
          </a:p>
          <a:p>
            <a:pPr lvl="1"/>
            <a:r>
              <a:rPr lang="en-US" dirty="0" smtClean="0"/>
              <a:t>Mark </a:t>
            </a:r>
            <a:r>
              <a:rPr lang="en-US" dirty="0" err="1" smtClean="0"/>
              <a:t>Miyasaki</a:t>
            </a:r>
            <a:r>
              <a:rPr lang="en-US" dirty="0" smtClean="0"/>
              <a:t>, Exec. Dir. Communications</a:t>
            </a:r>
          </a:p>
          <a:p>
            <a:pPr lvl="2"/>
            <a:r>
              <a:rPr lang="en-US" dirty="0" smtClean="0"/>
              <a:t>Stanford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Agenda: Other campuses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677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Modern science </a:t>
            </a:r>
          </a:p>
          <a:p>
            <a:pPr lvl="1"/>
            <a:r>
              <a:rPr lang="en-US" dirty="0" smtClean="0"/>
              <a:t>Is too complex for any single PI lab</a:t>
            </a:r>
            <a:endParaRPr lang="en-US" dirty="0"/>
          </a:p>
          <a:p>
            <a:pPr lvl="1"/>
            <a:r>
              <a:rPr lang="en-US" dirty="0" smtClean="0"/>
              <a:t>requires collaboration</a:t>
            </a:r>
          </a:p>
          <a:p>
            <a:pPr lvl="2"/>
            <a:r>
              <a:rPr lang="en-US" dirty="0" smtClean="0"/>
              <a:t>Scientists and research groups in different labs</a:t>
            </a:r>
          </a:p>
          <a:p>
            <a:pPr lvl="2"/>
            <a:r>
              <a:rPr lang="en-US" dirty="0" smtClean="0"/>
              <a:t>Different disciplines</a:t>
            </a:r>
          </a:p>
          <a:p>
            <a:pPr lvl="3"/>
            <a:r>
              <a:rPr lang="en-US" dirty="0" smtClean="0"/>
              <a:t>Biology – math –</a:t>
            </a:r>
            <a:r>
              <a:rPr lang="en-US" dirty="0"/>
              <a:t> </a:t>
            </a:r>
            <a:r>
              <a:rPr lang="en-US" dirty="0" smtClean="0"/>
              <a:t>comp. sci. </a:t>
            </a:r>
            <a:r>
              <a:rPr lang="en-US" dirty="0"/>
              <a:t>–</a:t>
            </a:r>
            <a:r>
              <a:rPr lang="en-US" dirty="0" smtClean="0"/>
              <a:t> stats</a:t>
            </a:r>
          </a:p>
          <a:p>
            <a:pPr lvl="3"/>
            <a:r>
              <a:rPr lang="en-US" dirty="0" smtClean="0"/>
              <a:t>Physics – chemistry </a:t>
            </a:r>
            <a:r>
              <a:rPr lang="en-US" dirty="0"/>
              <a:t>– </a:t>
            </a:r>
            <a:r>
              <a:rPr lang="en-US" dirty="0" smtClean="0"/>
              <a:t>biology</a:t>
            </a:r>
          </a:p>
          <a:p>
            <a:pPr lvl="2"/>
            <a:r>
              <a:rPr lang="en-US" dirty="0" smtClean="0"/>
              <a:t>Researchers and infrastructure builders </a:t>
            </a:r>
          </a:p>
          <a:p>
            <a:pPr lvl="3"/>
            <a:r>
              <a:rPr lang="en-US" dirty="0" smtClean="0"/>
              <a:t>Scientists – network engineers – storage engineers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200400"/>
          </a:xfrm>
        </p:spPr>
        <p:txBody>
          <a:bodyPr>
            <a:normAutofit/>
          </a:bodyPr>
          <a:lstStyle/>
          <a:p>
            <a:r>
              <a:rPr lang="en-US" dirty="0"/>
              <a:t>The institution/organization that figures out how to enable collaboration will lead in innovation and discovery</a:t>
            </a:r>
          </a:p>
        </p:txBody>
      </p:sp>
    </p:spTree>
    <p:extLst>
      <p:ext uri="{BB962C8B-B14F-4D97-AF65-F5344CB8AC3E}">
        <p14:creationId xmlns:p14="http://schemas.microsoft.com/office/powerpoint/2010/main" val="3737423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 </a:t>
            </a:r>
            <a:r>
              <a:rPr lang="en-US" dirty="0" err="1" smtClean="0"/>
              <a:t>Gbps</a:t>
            </a:r>
            <a:r>
              <a:rPr lang="en-US" dirty="0" smtClean="0"/>
              <a:t> backbone</a:t>
            </a:r>
          </a:p>
          <a:p>
            <a:r>
              <a:rPr lang="en-US" dirty="0" smtClean="0"/>
              <a:t>20 </a:t>
            </a:r>
            <a:r>
              <a:rPr lang="en-US" dirty="0" err="1" smtClean="0"/>
              <a:t>Gbps</a:t>
            </a:r>
            <a:r>
              <a:rPr lang="en-US" dirty="0" smtClean="0"/>
              <a:t> research network “CRN” “Science DMZ”</a:t>
            </a:r>
          </a:p>
          <a:p>
            <a:r>
              <a:rPr lang="en-US" dirty="0" smtClean="0"/>
              <a:t>Enterprise computing</a:t>
            </a:r>
          </a:p>
          <a:p>
            <a:pPr lvl="1"/>
            <a:r>
              <a:rPr lang="en-US" dirty="0" smtClean="0"/>
              <a:t>CNS, AHC, </a:t>
            </a:r>
            <a:r>
              <a:rPr lang="en-US" dirty="0" err="1" smtClean="0"/>
              <a:t>Shands</a:t>
            </a:r>
            <a:endParaRPr lang="en-US" dirty="0" smtClean="0"/>
          </a:p>
          <a:p>
            <a:pPr lvl="1"/>
            <a:r>
              <a:rPr lang="en-US" dirty="0" smtClean="0"/>
              <a:t>Colleges, departments, institutes</a:t>
            </a:r>
          </a:p>
          <a:p>
            <a:r>
              <a:rPr lang="en-US" dirty="0" smtClean="0"/>
              <a:t>Leaning Computing</a:t>
            </a:r>
          </a:p>
          <a:p>
            <a:pPr lvl="1"/>
            <a:r>
              <a:rPr lang="en-US" dirty="0" smtClean="0"/>
              <a:t>UFIT Academic Technology, colleges, departments</a:t>
            </a:r>
          </a:p>
          <a:p>
            <a:r>
              <a:rPr lang="en-US" dirty="0" smtClean="0"/>
              <a:t>Research Computing</a:t>
            </a:r>
          </a:p>
          <a:p>
            <a:pPr lvl="1"/>
            <a:r>
              <a:rPr lang="en-US" dirty="0" smtClean="0"/>
              <a:t>UFIT Research Computing, colleges, departments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UF </a:t>
            </a:r>
            <a:r>
              <a:rPr lang="en-US" dirty="0" err="1" smtClean="0"/>
              <a:t>Cyberinfrastructure</a:t>
            </a:r>
            <a:r>
              <a:rPr lang="en-US" dirty="0" smtClean="0"/>
              <a:t> 30,000 </a:t>
            </a:r>
            <a:r>
              <a:rPr lang="en-US" dirty="0" err="1" smtClean="0"/>
              <a:t>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99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Internet2 Innovation Platform</a:t>
            </a:r>
          </a:p>
          <a:p>
            <a:pPr lvl="1"/>
            <a:r>
              <a:rPr lang="en-US" dirty="0" smtClean="0"/>
              <a:t>100 </a:t>
            </a:r>
            <a:r>
              <a:rPr lang="en-US" dirty="0" err="1" smtClean="0"/>
              <a:t>Gbps</a:t>
            </a:r>
            <a:r>
              <a:rPr lang="en-US" dirty="0" smtClean="0"/>
              <a:t> to FLR/Internet2 &amp; 120 </a:t>
            </a:r>
            <a:r>
              <a:rPr lang="en-US" dirty="0" err="1" smtClean="0"/>
              <a:t>Gbps</a:t>
            </a:r>
            <a:r>
              <a:rPr lang="en-US" dirty="0" smtClean="0"/>
              <a:t> for CRN</a:t>
            </a:r>
          </a:p>
          <a:p>
            <a:pPr lvl="1"/>
            <a:r>
              <a:rPr lang="en-US" dirty="0" smtClean="0"/>
              <a:t>Software Defined </a:t>
            </a:r>
            <a:r>
              <a:rPr lang="en-US" dirty="0"/>
              <a:t>N</a:t>
            </a:r>
            <a:r>
              <a:rPr lang="en-US" dirty="0" smtClean="0"/>
              <a:t>etworks &amp; </a:t>
            </a:r>
            <a:r>
              <a:rPr lang="en-US" dirty="0" err="1" smtClean="0"/>
              <a:t>OpenFlow</a:t>
            </a:r>
            <a:r>
              <a:rPr lang="en-US" dirty="0" smtClean="0"/>
              <a:t> at UF</a:t>
            </a:r>
          </a:p>
          <a:p>
            <a:pPr lvl="2"/>
            <a:r>
              <a:rPr lang="en-US" dirty="0" smtClean="0"/>
              <a:t>MRI </a:t>
            </a:r>
            <a:r>
              <a:rPr lang="en-US" dirty="0" err="1" smtClean="0"/>
              <a:t>GatorCloud</a:t>
            </a:r>
            <a:r>
              <a:rPr lang="en-US" dirty="0" smtClean="0"/>
              <a:t> grant</a:t>
            </a:r>
          </a:p>
          <a:p>
            <a:pPr lvl="2"/>
            <a:r>
              <a:rPr lang="en-US" dirty="0" err="1" smtClean="0"/>
              <a:t>OpenFlow</a:t>
            </a:r>
            <a:r>
              <a:rPr lang="en-US" dirty="0" smtClean="0"/>
              <a:t> capable switches</a:t>
            </a:r>
          </a:p>
          <a:p>
            <a:pPr lvl="2"/>
            <a:r>
              <a:rPr lang="en-US" dirty="0" smtClean="0"/>
              <a:t>NSF GENI (Global Environment for Network Innovation)</a:t>
            </a:r>
          </a:p>
          <a:p>
            <a:pPr lvl="2"/>
            <a:r>
              <a:rPr lang="en-US" dirty="0" smtClean="0"/>
              <a:t>NSF DYNES (Dynamic Network System)</a:t>
            </a:r>
          </a:p>
          <a:p>
            <a:r>
              <a:rPr lang="en-US" dirty="0" smtClean="0"/>
              <a:t>UF Data Center</a:t>
            </a:r>
          </a:p>
          <a:p>
            <a:pPr lvl="1"/>
            <a:r>
              <a:rPr lang="en-US" dirty="0" smtClean="0"/>
              <a:t>Opens Feb 2013 10,000 sq. ft. &amp; 1.75 MW</a:t>
            </a:r>
          </a:p>
          <a:p>
            <a:pPr lvl="1"/>
            <a:r>
              <a:rPr lang="en-US" dirty="0" smtClean="0"/>
              <a:t>Add Research Computing capability and capacity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things coming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952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ange_blue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539B"/>
      </a:accent1>
      <a:accent2>
        <a:srgbClr val="F47836"/>
      </a:accent2>
      <a:accent3>
        <a:srgbClr val="F47836"/>
      </a:accent3>
      <a:accent4>
        <a:srgbClr val="00539B"/>
      </a:accent4>
      <a:accent5>
        <a:srgbClr val="00539B"/>
      </a:accent5>
      <a:accent6>
        <a:srgbClr val="00539B"/>
      </a:accent6>
      <a:hlink>
        <a:srgbClr val="F47836"/>
      </a:hlink>
      <a:folHlink>
        <a:srgbClr val="00539B"/>
      </a:folHlink>
    </a:clrScheme>
    <a:fontScheme name="uf:palintino">
      <a:majorFont>
        <a:latin typeface="Palatino Linotype"/>
        <a:ea typeface=""/>
        <a:cs typeface=""/>
      </a:majorFont>
      <a:minorFont>
        <a:latin typeface="Century Gothic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356</TotalTime>
  <Words>313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Campus networks preparing for BIGDATA</vt:lpstr>
      <vt:lpstr>Agenda: Moving BIGDATA</vt:lpstr>
      <vt:lpstr>Agenda: Other campuses</vt:lpstr>
      <vt:lpstr>Collaboration is key</vt:lpstr>
      <vt:lpstr>The institution/organization that figures out how to enable collaboration will lead in innovation and discovery</vt:lpstr>
      <vt:lpstr>UF Cyberinfrastructure 30,000 ft</vt:lpstr>
      <vt:lpstr>New things coming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Cason,Wendy J</dc:creator>
  <cp:lastModifiedBy>deumens</cp:lastModifiedBy>
  <cp:revision>25</cp:revision>
  <dcterms:created xsi:type="dcterms:W3CDTF">2012-05-15T19:39:03Z</dcterms:created>
  <dcterms:modified xsi:type="dcterms:W3CDTF">2012-10-23T16:19:20Z</dcterms:modified>
</cp:coreProperties>
</file>